
<file path=[Content_Types].xml><?xml version="1.0" encoding="utf-8"?>
<Types xmlns="http://schemas.openxmlformats.org/package/2006/content-types"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0" r:id="rId5"/>
    <p:sldMasterId id="2147483656" r:id="rId6"/>
    <p:sldMasterId id="2147483662" r:id="rId7"/>
    <p:sldMasterId id="2147483664" r:id="rId8"/>
    <p:sldMasterId id="2147483683" r:id="rId9"/>
  </p:sldMasterIdLst>
  <p:notesMasterIdLst>
    <p:notesMasterId r:id="rId38"/>
  </p:notesMasterIdLst>
  <p:handoutMasterIdLst>
    <p:handoutMasterId r:id="rId39"/>
  </p:handoutMasterIdLst>
  <p:sldIdLst>
    <p:sldId id="256" r:id="rId10"/>
    <p:sldId id="261" r:id="rId11"/>
    <p:sldId id="262" r:id="rId12"/>
    <p:sldId id="264" r:id="rId13"/>
    <p:sldId id="263" r:id="rId14"/>
    <p:sldId id="291" r:id="rId15"/>
    <p:sldId id="292" r:id="rId16"/>
    <p:sldId id="310" r:id="rId17"/>
    <p:sldId id="293" r:id="rId18"/>
    <p:sldId id="296" r:id="rId19"/>
    <p:sldId id="295" r:id="rId20"/>
    <p:sldId id="294" r:id="rId21"/>
    <p:sldId id="297" r:id="rId22"/>
    <p:sldId id="298" r:id="rId23"/>
    <p:sldId id="299" r:id="rId24"/>
    <p:sldId id="300" r:id="rId25"/>
    <p:sldId id="301" r:id="rId26"/>
    <p:sldId id="302" r:id="rId27"/>
    <p:sldId id="31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1" r:id="rId36"/>
    <p:sldId id="257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ory" id="{E77EA762-0D16-4713-A8D4-CE2D1583C926}">
          <p14:sldIdLst>
            <p14:sldId id="256"/>
            <p14:sldId id="261"/>
            <p14:sldId id="262"/>
            <p14:sldId id="264"/>
          </p14:sldIdLst>
        </p14:section>
        <p14:section name="Project Overview" id="{7D992D81-6581-44CA-91E5-1A896E665F2A}">
          <p14:sldIdLst>
            <p14:sldId id="263"/>
            <p14:sldId id="291"/>
            <p14:sldId id="292"/>
            <p14:sldId id="310"/>
            <p14:sldId id="293"/>
            <p14:sldId id="296"/>
            <p14:sldId id="295"/>
            <p14:sldId id="294"/>
            <p14:sldId id="297"/>
            <p14:sldId id="298"/>
            <p14:sldId id="299"/>
            <p14:sldId id="300"/>
            <p14:sldId id="301"/>
            <p14:sldId id="302"/>
            <p14:sldId id="312"/>
            <p14:sldId id="303"/>
            <p14:sldId id="304"/>
            <p14:sldId id="305"/>
            <p14:sldId id="306"/>
            <p14:sldId id="307"/>
            <p14:sldId id="308"/>
            <p14:sldId id="309"/>
            <p14:sldId id="311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DBDBDB"/>
    <a:srgbClr val="3E3E3E"/>
    <a:srgbClr val="000000"/>
    <a:srgbClr val="323232"/>
    <a:srgbClr val="B2B2B2"/>
    <a:srgbClr val="5F0000"/>
    <a:srgbClr val="740000"/>
    <a:srgbClr val="7E0000"/>
    <a:srgbClr val="8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05516A-E6A8-443A-B7DB-BE4DFBCE5E02}" v="21" dt="2020-04-14T14:56:55.3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3" autoAdjust="0"/>
    <p:restoredTop sz="86385" autoAdjust="0"/>
  </p:normalViewPr>
  <p:slideViewPr>
    <p:cSldViewPr snapToObjects="1">
      <p:cViewPr varScale="1">
        <p:scale>
          <a:sx n="98" d="100"/>
          <a:sy n="98" d="100"/>
        </p:scale>
        <p:origin x="157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1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impf,Nathan Tyler" userId="4f367b35-e14f-472e-bba4-b9ed83d46818" providerId="ADAL" clId="{F31E403D-22DD-4FBC-80BD-F845083DF45A}"/>
    <pc:docChg chg="undo custSel addSld delSld modSld sldOrd modSection">
      <pc:chgData name="Schimpf,Nathan Tyler" userId="4f367b35-e14f-472e-bba4-b9ed83d46818" providerId="ADAL" clId="{F31E403D-22DD-4FBC-80BD-F845083DF45A}" dt="2020-04-14T14:57:44.712" v="691" actId="20577"/>
      <pc:docMkLst>
        <pc:docMk/>
      </pc:docMkLst>
      <pc:sldChg chg="modSp">
        <pc:chgData name="Schimpf,Nathan Tyler" userId="4f367b35-e14f-472e-bba4-b9ed83d46818" providerId="ADAL" clId="{F31E403D-22DD-4FBC-80BD-F845083DF45A}" dt="2020-04-14T14:24:39.850" v="656" actId="1076"/>
        <pc:sldMkLst>
          <pc:docMk/>
          <pc:sldMk cId="2974645193" sldId="262"/>
        </pc:sldMkLst>
        <pc:picChg chg="mod">
          <ac:chgData name="Schimpf,Nathan Tyler" userId="4f367b35-e14f-472e-bba4-b9ed83d46818" providerId="ADAL" clId="{F31E403D-22DD-4FBC-80BD-F845083DF45A}" dt="2020-04-14T14:24:37.824" v="655" actId="1076"/>
          <ac:picMkLst>
            <pc:docMk/>
            <pc:sldMk cId="2974645193" sldId="262"/>
            <ac:picMk id="2" creationId="{8F0C62AE-0E87-4FC6-AC2C-FF845A822634}"/>
          </ac:picMkLst>
        </pc:picChg>
        <pc:picChg chg="mod">
          <ac:chgData name="Schimpf,Nathan Tyler" userId="4f367b35-e14f-472e-bba4-b9ed83d46818" providerId="ADAL" clId="{F31E403D-22DD-4FBC-80BD-F845083DF45A}" dt="2020-04-14T14:24:39.850" v="656" actId="1076"/>
          <ac:picMkLst>
            <pc:docMk/>
            <pc:sldMk cId="2974645193" sldId="262"/>
            <ac:picMk id="7" creationId="{2A61B4F9-6C85-4FAB-9EC8-BAA3E285372B}"/>
          </ac:picMkLst>
        </pc:picChg>
      </pc:sldChg>
      <pc:sldChg chg="del">
        <pc:chgData name="Schimpf,Nathan Tyler" userId="4f367b35-e14f-472e-bba4-b9ed83d46818" providerId="ADAL" clId="{F31E403D-22DD-4FBC-80BD-F845083DF45A}" dt="2020-04-14T14:15:59.501" v="501" actId="2696"/>
        <pc:sldMkLst>
          <pc:docMk/>
          <pc:sldMk cId="3848247031" sldId="290"/>
        </pc:sldMkLst>
      </pc:sldChg>
      <pc:sldChg chg="addSp modSp">
        <pc:chgData name="Schimpf,Nathan Tyler" userId="4f367b35-e14f-472e-bba4-b9ed83d46818" providerId="ADAL" clId="{F31E403D-22DD-4FBC-80BD-F845083DF45A}" dt="2020-04-14T14:08:59.598" v="483" actId="1076"/>
        <pc:sldMkLst>
          <pc:docMk/>
          <pc:sldMk cId="3790296129" sldId="292"/>
        </pc:sldMkLst>
        <pc:spChg chg="mod">
          <ac:chgData name="Schimpf,Nathan Tyler" userId="4f367b35-e14f-472e-bba4-b9ed83d46818" providerId="ADAL" clId="{F31E403D-22DD-4FBC-80BD-F845083DF45A}" dt="2020-04-14T14:08:44.321" v="478"/>
          <ac:spMkLst>
            <pc:docMk/>
            <pc:sldMk cId="3790296129" sldId="292"/>
            <ac:spMk id="3" creationId="{20957D22-920B-4904-8E72-8FC219CC0B36}"/>
          </ac:spMkLst>
        </pc:spChg>
        <pc:spChg chg="add mod">
          <ac:chgData name="Schimpf,Nathan Tyler" userId="4f367b35-e14f-472e-bba4-b9ed83d46818" providerId="ADAL" clId="{F31E403D-22DD-4FBC-80BD-F845083DF45A}" dt="2020-04-14T14:08:59.598" v="483" actId="1076"/>
          <ac:spMkLst>
            <pc:docMk/>
            <pc:sldMk cId="3790296129" sldId="292"/>
            <ac:spMk id="5" creationId="{158B5183-B0B1-40A4-83CA-5C337AB0FE4A}"/>
          </ac:spMkLst>
        </pc:spChg>
        <pc:picChg chg="mod">
          <ac:chgData name="Schimpf,Nathan Tyler" userId="4f367b35-e14f-472e-bba4-b9ed83d46818" providerId="ADAL" clId="{F31E403D-22DD-4FBC-80BD-F845083DF45A}" dt="2020-04-14T13:49:20.709" v="27" actId="1076"/>
          <ac:picMkLst>
            <pc:docMk/>
            <pc:sldMk cId="3790296129" sldId="292"/>
            <ac:picMk id="4" creationId="{5CF812BC-C3C3-4468-B115-1458556823AC}"/>
          </ac:picMkLst>
        </pc:picChg>
      </pc:sldChg>
      <pc:sldChg chg="addSp delSp modSp ord">
        <pc:chgData name="Schimpf,Nathan Tyler" userId="4f367b35-e14f-472e-bba4-b9ed83d46818" providerId="ADAL" clId="{F31E403D-22DD-4FBC-80BD-F845083DF45A}" dt="2020-04-14T13:59:55.911" v="188" actId="20577"/>
        <pc:sldMkLst>
          <pc:docMk/>
          <pc:sldMk cId="3357971116" sldId="293"/>
        </pc:sldMkLst>
        <pc:spChg chg="mod">
          <ac:chgData name="Schimpf,Nathan Tyler" userId="4f367b35-e14f-472e-bba4-b9ed83d46818" providerId="ADAL" clId="{F31E403D-22DD-4FBC-80BD-F845083DF45A}" dt="2020-04-14T13:59:55.911" v="188" actId="20577"/>
          <ac:spMkLst>
            <pc:docMk/>
            <pc:sldMk cId="3357971116" sldId="293"/>
            <ac:spMk id="3" creationId="{20957D22-920B-4904-8E72-8FC219CC0B36}"/>
          </ac:spMkLst>
        </pc:spChg>
        <pc:spChg chg="add mod">
          <ac:chgData name="Schimpf,Nathan Tyler" userId="4f367b35-e14f-472e-bba4-b9ed83d46818" providerId="ADAL" clId="{F31E403D-22DD-4FBC-80BD-F845083DF45A}" dt="2020-04-14T13:59:25.362" v="161" actId="20577"/>
          <ac:spMkLst>
            <pc:docMk/>
            <pc:sldMk cId="3357971116" sldId="293"/>
            <ac:spMk id="6" creationId="{EFF35010-0E5F-49EC-9A57-1A7879886DF9}"/>
          </ac:spMkLst>
        </pc:spChg>
        <pc:picChg chg="mod">
          <ac:chgData name="Schimpf,Nathan Tyler" userId="4f367b35-e14f-472e-bba4-b9ed83d46818" providerId="ADAL" clId="{F31E403D-22DD-4FBC-80BD-F845083DF45A}" dt="2020-04-14T13:50:39.660" v="36" actId="1076"/>
          <ac:picMkLst>
            <pc:docMk/>
            <pc:sldMk cId="3357971116" sldId="293"/>
            <ac:picMk id="4" creationId="{5323C832-59A5-40DD-8B02-21B2B2AEA04F}"/>
          </ac:picMkLst>
        </pc:picChg>
        <pc:picChg chg="del">
          <ac:chgData name="Schimpf,Nathan Tyler" userId="4f367b35-e14f-472e-bba4-b9ed83d46818" providerId="ADAL" clId="{F31E403D-22DD-4FBC-80BD-F845083DF45A}" dt="2020-04-14T13:50:13.927" v="31" actId="478"/>
          <ac:picMkLst>
            <pc:docMk/>
            <pc:sldMk cId="3357971116" sldId="293"/>
            <ac:picMk id="5" creationId="{EFE9267B-1C4A-4187-A29A-F021423D6941}"/>
          </ac:picMkLst>
        </pc:picChg>
      </pc:sldChg>
      <pc:sldChg chg="addSp delSp modSp ord">
        <pc:chgData name="Schimpf,Nathan Tyler" userId="4f367b35-e14f-472e-bba4-b9ed83d46818" providerId="ADAL" clId="{F31E403D-22DD-4FBC-80BD-F845083DF45A}" dt="2020-04-14T14:09:54.908" v="498" actId="20577"/>
        <pc:sldMkLst>
          <pc:docMk/>
          <pc:sldMk cId="4177664328" sldId="294"/>
        </pc:sldMkLst>
        <pc:spChg chg="mod">
          <ac:chgData name="Schimpf,Nathan Tyler" userId="4f367b35-e14f-472e-bba4-b9ed83d46818" providerId="ADAL" clId="{F31E403D-22DD-4FBC-80BD-F845083DF45A}" dt="2020-04-14T14:09:54.908" v="498" actId="20577"/>
          <ac:spMkLst>
            <pc:docMk/>
            <pc:sldMk cId="4177664328" sldId="294"/>
            <ac:spMk id="3" creationId="{20957D22-920B-4904-8E72-8FC219CC0B36}"/>
          </ac:spMkLst>
        </pc:spChg>
        <pc:spChg chg="add del">
          <ac:chgData name="Schimpf,Nathan Tyler" userId="4f367b35-e14f-472e-bba4-b9ed83d46818" providerId="ADAL" clId="{F31E403D-22DD-4FBC-80BD-F845083DF45A}" dt="2020-04-14T13:58:58.756" v="133"/>
          <ac:spMkLst>
            <pc:docMk/>
            <pc:sldMk cId="4177664328" sldId="294"/>
            <ac:spMk id="6" creationId="{48F1B2B0-9056-484A-ABB8-E0C3C04A5341}"/>
          </ac:spMkLst>
        </pc:spChg>
      </pc:sldChg>
      <pc:sldChg chg="modSp">
        <pc:chgData name="Schimpf,Nathan Tyler" userId="4f367b35-e14f-472e-bba4-b9ed83d46818" providerId="ADAL" clId="{F31E403D-22DD-4FBC-80BD-F845083DF45A}" dt="2020-04-14T14:09:57.572" v="500" actId="20577"/>
        <pc:sldMkLst>
          <pc:docMk/>
          <pc:sldMk cId="2029086352" sldId="295"/>
        </pc:sldMkLst>
        <pc:spChg chg="mod">
          <ac:chgData name="Schimpf,Nathan Tyler" userId="4f367b35-e14f-472e-bba4-b9ed83d46818" providerId="ADAL" clId="{F31E403D-22DD-4FBC-80BD-F845083DF45A}" dt="2020-04-14T14:09:57.572" v="500" actId="20577"/>
          <ac:spMkLst>
            <pc:docMk/>
            <pc:sldMk cId="2029086352" sldId="295"/>
            <ac:spMk id="3" creationId="{20957D22-920B-4904-8E72-8FC219CC0B36}"/>
          </ac:spMkLst>
        </pc:spChg>
      </pc:sldChg>
      <pc:sldChg chg="modSp ord">
        <pc:chgData name="Schimpf,Nathan Tyler" userId="4f367b35-e14f-472e-bba4-b9ed83d46818" providerId="ADAL" clId="{F31E403D-22DD-4FBC-80BD-F845083DF45A}" dt="2020-04-14T14:00:42.560" v="209" actId="6549"/>
        <pc:sldMkLst>
          <pc:docMk/>
          <pc:sldMk cId="3173296370" sldId="296"/>
        </pc:sldMkLst>
        <pc:spChg chg="mod">
          <ac:chgData name="Schimpf,Nathan Tyler" userId="4f367b35-e14f-472e-bba4-b9ed83d46818" providerId="ADAL" clId="{F31E403D-22DD-4FBC-80BD-F845083DF45A}" dt="2020-04-14T14:00:42.560" v="209" actId="6549"/>
          <ac:spMkLst>
            <pc:docMk/>
            <pc:sldMk cId="3173296370" sldId="296"/>
            <ac:spMk id="3" creationId="{20957D22-920B-4904-8E72-8FC219CC0B36}"/>
          </ac:spMkLst>
        </pc:spChg>
      </pc:sldChg>
      <pc:sldChg chg="addSp delSp modSp">
        <pc:chgData name="Schimpf,Nathan Tyler" userId="4f367b35-e14f-472e-bba4-b9ed83d46818" providerId="ADAL" clId="{F31E403D-22DD-4FBC-80BD-F845083DF45A}" dt="2020-04-14T14:57:44.712" v="691" actId="20577"/>
        <pc:sldMkLst>
          <pc:docMk/>
          <pc:sldMk cId="1367101728" sldId="302"/>
        </pc:sldMkLst>
        <pc:spChg chg="mod">
          <ac:chgData name="Schimpf,Nathan Tyler" userId="4f367b35-e14f-472e-bba4-b9ed83d46818" providerId="ADAL" clId="{F31E403D-22DD-4FBC-80BD-F845083DF45A}" dt="2020-04-14T14:57:44.712" v="691" actId="20577"/>
          <ac:spMkLst>
            <pc:docMk/>
            <pc:sldMk cId="1367101728" sldId="302"/>
            <ac:spMk id="5" creationId="{EC2D38DE-5533-4721-9693-C62421E11234}"/>
          </ac:spMkLst>
        </pc:spChg>
        <pc:picChg chg="del">
          <ac:chgData name="Schimpf,Nathan Tyler" userId="4f367b35-e14f-472e-bba4-b9ed83d46818" providerId="ADAL" clId="{F31E403D-22DD-4FBC-80BD-F845083DF45A}" dt="2020-04-14T14:56:55.135" v="658" actId="478"/>
          <ac:picMkLst>
            <pc:docMk/>
            <pc:sldMk cId="1367101728" sldId="302"/>
            <ac:picMk id="4" creationId="{0C55A537-AB0F-4802-AB4F-B8467AD10289}"/>
          </ac:picMkLst>
        </pc:picChg>
        <pc:picChg chg="add mod">
          <ac:chgData name="Schimpf,Nathan Tyler" userId="4f367b35-e14f-472e-bba4-b9ed83d46818" providerId="ADAL" clId="{F31E403D-22DD-4FBC-80BD-F845083DF45A}" dt="2020-04-14T14:56:57.723" v="660" actId="1076"/>
          <ac:picMkLst>
            <pc:docMk/>
            <pc:sldMk cId="1367101728" sldId="302"/>
            <ac:picMk id="6" creationId="{356E8572-402B-4BD2-8399-B77CA9A6E306}"/>
          </ac:picMkLst>
        </pc:picChg>
      </pc:sldChg>
      <pc:sldChg chg="modSp">
        <pc:chgData name="Schimpf,Nathan Tyler" userId="4f367b35-e14f-472e-bba4-b9ed83d46818" providerId="ADAL" clId="{F31E403D-22DD-4FBC-80BD-F845083DF45A}" dt="2020-04-14T14:09:48.618" v="496" actId="20577"/>
        <pc:sldMkLst>
          <pc:docMk/>
          <pc:sldMk cId="3496095131" sldId="306"/>
        </pc:sldMkLst>
        <pc:spChg chg="mod">
          <ac:chgData name="Schimpf,Nathan Tyler" userId="4f367b35-e14f-472e-bba4-b9ed83d46818" providerId="ADAL" clId="{F31E403D-22DD-4FBC-80BD-F845083DF45A}" dt="2020-04-14T14:09:48.618" v="496" actId="20577"/>
          <ac:spMkLst>
            <pc:docMk/>
            <pc:sldMk cId="3496095131" sldId="306"/>
            <ac:spMk id="3" creationId="{20957D22-920B-4904-8E72-8FC219CC0B36}"/>
          </ac:spMkLst>
        </pc:spChg>
      </pc:sldChg>
      <pc:sldChg chg="modSp">
        <pc:chgData name="Schimpf,Nathan Tyler" userId="4f367b35-e14f-472e-bba4-b9ed83d46818" providerId="ADAL" clId="{F31E403D-22DD-4FBC-80BD-F845083DF45A}" dt="2020-04-14T14:09:45.770" v="495" actId="20577"/>
        <pc:sldMkLst>
          <pc:docMk/>
          <pc:sldMk cId="376775137" sldId="307"/>
        </pc:sldMkLst>
        <pc:spChg chg="mod">
          <ac:chgData name="Schimpf,Nathan Tyler" userId="4f367b35-e14f-472e-bba4-b9ed83d46818" providerId="ADAL" clId="{F31E403D-22DD-4FBC-80BD-F845083DF45A}" dt="2020-04-14T14:09:45.770" v="495" actId="20577"/>
          <ac:spMkLst>
            <pc:docMk/>
            <pc:sldMk cId="376775137" sldId="307"/>
            <ac:spMk id="3" creationId="{20957D22-920B-4904-8E72-8FC219CC0B36}"/>
          </ac:spMkLst>
        </pc:spChg>
      </pc:sldChg>
      <pc:sldChg chg="addSp delSp modSp">
        <pc:chgData name="Schimpf,Nathan Tyler" userId="4f367b35-e14f-472e-bba4-b9ed83d46818" providerId="ADAL" clId="{F31E403D-22DD-4FBC-80BD-F845083DF45A}" dt="2020-04-14T14:17:18.915" v="508" actId="478"/>
        <pc:sldMkLst>
          <pc:docMk/>
          <pc:sldMk cId="2719087482" sldId="309"/>
        </pc:sldMkLst>
        <pc:spChg chg="del">
          <ac:chgData name="Schimpf,Nathan Tyler" userId="4f367b35-e14f-472e-bba4-b9ed83d46818" providerId="ADAL" clId="{F31E403D-22DD-4FBC-80BD-F845083DF45A}" dt="2020-04-14T14:08:23.387" v="477" actId="478"/>
          <ac:spMkLst>
            <pc:docMk/>
            <pc:sldMk cId="2719087482" sldId="309"/>
            <ac:spMk id="2" creationId="{DF53A563-93A4-4BCD-9A29-FD94D7EEFD33}"/>
          </ac:spMkLst>
        </pc:spChg>
        <pc:spChg chg="del mod">
          <ac:chgData name="Schimpf,Nathan Tyler" userId="4f367b35-e14f-472e-bba4-b9ed83d46818" providerId="ADAL" clId="{F31E403D-22DD-4FBC-80BD-F845083DF45A}" dt="2020-04-14T14:16:32.717" v="504" actId="478"/>
          <ac:spMkLst>
            <pc:docMk/>
            <pc:sldMk cId="2719087482" sldId="309"/>
            <ac:spMk id="3" creationId="{A7687156-1310-4E69-B01D-9F89E9371B29}"/>
          </ac:spMkLst>
        </pc:spChg>
        <pc:spChg chg="add mod">
          <ac:chgData name="Schimpf,Nathan Tyler" userId="4f367b35-e14f-472e-bba4-b9ed83d46818" providerId="ADAL" clId="{F31E403D-22DD-4FBC-80BD-F845083DF45A}" dt="2020-04-14T14:16:35.591" v="507"/>
          <ac:spMkLst>
            <pc:docMk/>
            <pc:sldMk cId="2719087482" sldId="309"/>
            <ac:spMk id="7" creationId="{917CCA2A-130B-4EF1-8852-D795F6FC7CEB}"/>
          </ac:spMkLst>
        </pc:spChg>
        <pc:spChg chg="add del">
          <ac:chgData name="Schimpf,Nathan Tyler" userId="4f367b35-e14f-472e-bba4-b9ed83d46818" providerId="ADAL" clId="{F31E403D-22DD-4FBC-80BD-F845083DF45A}" dt="2020-04-14T14:16:34.749" v="506"/>
          <ac:spMkLst>
            <pc:docMk/>
            <pc:sldMk cId="2719087482" sldId="309"/>
            <ac:spMk id="8" creationId="{3A2F5E87-6F1A-4A6B-AB37-D098FFF2A393}"/>
          </ac:spMkLst>
        </pc:spChg>
        <pc:picChg chg="del">
          <ac:chgData name="Schimpf,Nathan Tyler" userId="4f367b35-e14f-472e-bba4-b9ed83d46818" providerId="ADAL" clId="{F31E403D-22DD-4FBC-80BD-F845083DF45A}" dt="2020-04-14T14:17:18.915" v="508" actId="478"/>
          <ac:picMkLst>
            <pc:docMk/>
            <pc:sldMk cId="2719087482" sldId="309"/>
            <ac:picMk id="5" creationId="{09A2E2AE-6895-42F9-9AD1-5DF72ABD27BB}"/>
          </ac:picMkLst>
        </pc:picChg>
      </pc:sldChg>
      <pc:sldChg chg="addSp delSp modSp add">
        <pc:chgData name="Schimpf,Nathan Tyler" userId="4f367b35-e14f-472e-bba4-b9ed83d46818" providerId="ADAL" clId="{F31E403D-22DD-4FBC-80BD-F845083DF45A}" dt="2020-04-14T14:00:04.210" v="206" actId="20577"/>
        <pc:sldMkLst>
          <pc:docMk/>
          <pc:sldMk cId="401028313" sldId="310"/>
        </pc:sldMkLst>
        <pc:spChg chg="mod">
          <ac:chgData name="Schimpf,Nathan Tyler" userId="4f367b35-e14f-472e-bba4-b9ed83d46818" providerId="ADAL" clId="{F31E403D-22DD-4FBC-80BD-F845083DF45A}" dt="2020-04-14T14:00:04.210" v="206" actId="20577"/>
          <ac:spMkLst>
            <pc:docMk/>
            <pc:sldMk cId="401028313" sldId="310"/>
            <ac:spMk id="3" creationId="{20957D22-920B-4904-8E72-8FC219CC0B36}"/>
          </ac:spMkLst>
        </pc:spChg>
        <pc:spChg chg="add mod">
          <ac:chgData name="Schimpf,Nathan Tyler" userId="4f367b35-e14f-472e-bba4-b9ed83d46818" providerId="ADAL" clId="{F31E403D-22DD-4FBC-80BD-F845083DF45A}" dt="2020-04-14T13:58:50.244" v="131" actId="207"/>
          <ac:spMkLst>
            <pc:docMk/>
            <pc:sldMk cId="401028313" sldId="310"/>
            <ac:spMk id="6" creationId="{BAA002FC-33E1-42F3-99F2-5DDEFCC32497}"/>
          </ac:spMkLst>
        </pc:spChg>
        <pc:picChg chg="del">
          <ac:chgData name="Schimpf,Nathan Tyler" userId="4f367b35-e14f-472e-bba4-b9ed83d46818" providerId="ADAL" clId="{F31E403D-22DD-4FBC-80BD-F845083DF45A}" dt="2020-04-14T13:50:23.944" v="34" actId="478"/>
          <ac:picMkLst>
            <pc:docMk/>
            <pc:sldMk cId="401028313" sldId="310"/>
            <ac:picMk id="4" creationId="{5323C832-59A5-40DD-8B02-21B2B2AEA04F}"/>
          </ac:picMkLst>
        </pc:picChg>
        <pc:picChg chg="mod">
          <ac:chgData name="Schimpf,Nathan Tyler" userId="4f367b35-e14f-472e-bba4-b9ed83d46818" providerId="ADAL" clId="{F31E403D-22DD-4FBC-80BD-F845083DF45A}" dt="2020-04-14T13:50:29.530" v="35" actId="1076"/>
          <ac:picMkLst>
            <pc:docMk/>
            <pc:sldMk cId="401028313" sldId="310"/>
            <ac:picMk id="5" creationId="{EFE9267B-1C4A-4187-A29A-F021423D6941}"/>
          </ac:picMkLst>
        </pc:picChg>
      </pc:sldChg>
      <pc:sldChg chg="modSp add">
        <pc:chgData name="Schimpf,Nathan Tyler" userId="4f367b35-e14f-472e-bba4-b9ed83d46818" providerId="ADAL" clId="{F31E403D-22DD-4FBC-80BD-F845083DF45A}" dt="2020-04-14T14:20:36.927" v="654" actId="20577"/>
        <pc:sldMkLst>
          <pc:docMk/>
          <pc:sldMk cId="4064921645" sldId="311"/>
        </pc:sldMkLst>
        <pc:spChg chg="mod">
          <ac:chgData name="Schimpf,Nathan Tyler" userId="4f367b35-e14f-472e-bba4-b9ed83d46818" providerId="ADAL" clId="{F31E403D-22DD-4FBC-80BD-F845083DF45A}" dt="2020-04-14T14:20:36.927" v="654" actId="20577"/>
          <ac:spMkLst>
            <pc:docMk/>
            <pc:sldMk cId="4064921645" sldId="311"/>
            <ac:spMk id="3" creationId="{A7687156-1310-4E69-B01D-9F89E9371B29}"/>
          </ac:spMkLst>
        </pc:spChg>
        <pc:picChg chg="mod ord">
          <ac:chgData name="Schimpf,Nathan Tyler" userId="4f367b35-e14f-472e-bba4-b9ed83d46818" providerId="ADAL" clId="{F31E403D-22DD-4FBC-80BD-F845083DF45A}" dt="2020-04-14T14:20:30.209" v="653" actId="167"/>
          <ac:picMkLst>
            <pc:docMk/>
            <pc:sldMk cId="4064921645" sldId="311"/>
            <ac:picMk id="5" creationId="{09A2E2AE-6895-42F9-9AD1-5DF72ABD27BB}"/>
          </ac:picMkLst>
        </pc:picChg>
      </pc:sldChg>
      <pc:sldChg chg="add">
        <pc:chgData name="Schimpf,Nathan Tyler" userId="4f367b35-e14f-472e-bba4-b9ed83d46818" providerId="ADAL" clId="{F31E403D-22DD-4FBC-80BD-F845083DF45A}" dt="2020-04-14T14:56:51.239" v="657"/>
        <pc:sldMkLst>
          <pc:docMk/>
          <pc:sldMk cId="1114844748" sldId="31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7721C-E8F9-4152-BEC4-B88BEBD936EF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96241B-A9A4-48D2-AEF4-BEFCE625ECB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EAB1C-C787-4710-AC65-4834B24B0179}" type="datetimeFigureOut">
              <a:rPr lang="en-US" smtClean="0"/>
              <a:pPr/>
              <a:t>4/13/2020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D5513B-1241-4A9C-8018-043E2B45967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Insertion after waveform: likely the cause of a lot of sampling issues on the receive side. Also ate up a lot of time calculating the insertion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5513B-1241-4A9C-8018-043E2B45967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2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Insertion after waveform: likely the cause of a lot of sampling issues on the receive side. Also ate up a lot of time calculating the insertion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5513B-1241-4A9C-8018-043E2B45967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80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D5513B-1241-4A9C-8018-043E2B45967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8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i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685800" y="4085650"/>
            <a:ext cx="7772400" cy="584776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362200" y="5162490"/>
            <a:ext cx="4419600" cy="40011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HelveticaNeueLT Std"/>
                <a:cs typeface="HelveticaNeueLT St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date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0" y="1524001"/>
            <a:ext cx="39624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2"/>
          </p:nvPr>
        </p:nvSpPr>
        <p:spPr>
          <a:xfrm>
            <a:off x="609600" y="1447801"/>
            <a:ext cx="3886200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4648200" y="1446213"/>
            <a:ext cx="3886200" cy="158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362200" y="990600"/>
            <a:ext cx="61722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62200" y="1524001"/>
            <a:ext cx="61722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480896" y="1445409"/>
            <a:ext cx="6053504" cy="2393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idx="12"/>
          </p:nvPr>
        </p:nvSpPr>
        <p:spPr>
          <a:xfrm>
            <a:off x="4648200" y="1524001"/>
            <a:ext cx="3886200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/>
          </p:nvPr>
        </p:nvSpPr>
        <p:spPr>
          <a:xfrm>
            <a:off x="609600" y="1524000"/>
            <a:ext cx="3886200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3657600" y="4051756"/>
            <a:ext cx="4953000" cy="430887"/>
          </a:xfrm>
          <a:prstGeom prst="rect">
            <a:avLst/>
          </a:prstGeom>
          <a:ln>
            <a:noFill/>
          </a:ln>
        </p:spPr>
        <p:txBody>
          <a:bodyPr anchor="ctr">
            <a:spAutoFit/>
          </a:bodyPr>
          <a:lstStyle>
            <a:lvl1pPr marL="0" indent="0" algn="r">
              <a:buNone/>
              <a:defRPr sz="2200" b="0" i="0">
                <a:solidFill>
                  <a:srgbClr val="FFFFFF"/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7162800" y="6249144"/>
            <a:ext cx="1447800" cy="276999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>
            <a:lvl1pPr marL="0" indent="0" algn="r">
              <a:buNone/>
              <a:defRPr sz="1200" b="0" i="0">
                <a:solidFill>
                  <a:srgbClr val="AD0000"/>
                </a:solidFill>
                <a:latin typeface="HelveticaNeueLT Std"/>
                <a:cs typeface="HelveticaNeueLT St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date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wenmeyer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wenmeyer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wenmeyer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lknap Research Bldg.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2691824"/>
            <a:ext cx="8077200" cy="584776"/>
          </a:xfrm>
          <a:prstGeom prst="rect">
            <a:avLst/>
          </a:prstGeom>
        </p:spPr>
        <p:txBody>
          <a:bodyPr vert="horz" anchor="b">
            <a:spAutoFit/>
          </a:bodyPr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rot="10800000">
            <a:off x="2628900" y="3429002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6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ent Life 7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4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0" y="1524001"/>
            <a:ext cx="39624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Picture Placeholder 2"/>
          <p:cNvSpPr>
            <a:spLocks noGrp="1"/>
          </p:cNvSpPr>
          <p:nvPr>
            <p:ph type="pic" idx="12"/>
          </p:nvPr>
        </p:nvSpPr>
        <p:spPr>
          <a:xfrm>
            <a:off x="4648200" y="1447801"/>
            <a:ext cx="3886200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5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743200" y="1905000"/>
            <a:ext cx="5867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1600200" y="304800"/>
            <a:ext cx="4876800" cy="91440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chemeClr val="bg1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43200" y="2362200"/>
            <a:ext cx="5867400" cy="32004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rgbClr val="FFFFFF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2691824"/>
            <a:ext cx="8077200" cy="584776"/>
          </a:xfrm>
          <a:prstGeom prst="rect">
            <a:avLst/>
          </a:prstGeom>
        </p:spPr>
        <p:txBody>
          <a:bodyPr vert="horz" anchor="b">
            <a:spAutoFit/>
          </a:bodyPr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rot="10800000">
            <a:off x="2628900" y="3429002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297571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0" y="1524001"/>
            <a:ext cx="39624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Picture Placeholder 2"/>
          <p:cNvSpPr>
            <a:spLocks noGrp="1"/>
          </p:cNvSpPr>
          <p:nvPr>
            <p:ph type="pic" idx="12"/>
          </p:nvPr>
        </p:nvSpPr>
        <p:spPr>
          <a:xfrm>
            <a:off x="4648200" y="1447801"/>
            <a:ext cx="3886200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3263148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0" y="1524001"/>
            <a:ext cx="39624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2"/>
          </p:nvPr>
        </p:nvSpPr>
        <p:spPr>
          <a:xfrm>
            <a:off x="609600" y="1447801"/>
            <a:ext cx="3886200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46482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2344129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362200" y="990600"/>
            <a:ext cx="61722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62200" y="1524001"/>
            <a:ext cx="61722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480896" y="1445407"/>
            <a:ext cx="6053504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3399164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idx="12"/>
          </p:nvPr>
        </p:nvSpPr>
        <p:spPr>
          <a:xfrm>
            <a:off x="4648200" y="1524001"/>
            <a:ext cx="3886200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/>
          </p:nvPr>
        </p:nvSpPr>
        <p:spPr>
          <a:xfrm>
            <a:off x="609600" y="1524000"/>
            <a:ext cx="3886200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0482220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60242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0" y="1524001"/>
            <a:ext cx="39624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idx="12"/>
          </p:nvPr>
        </p:nvSpPr>
        <p:spPr>
          <a:xfrm>
            <a:off x="609600" y="1447801"/>
            <a:ext cx="3886200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46482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362200" y="990600"/>
            <a:ext cx="61722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62200" y="1524001"/>
            <a:ext cx="61722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480896" y="1445407"/>
            <a:ext cx="6053504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Picture Placeholder 2"/>
          <p:cNvSpPr>
            <a:spLocks noGrp="1"/>
          </p:cNvSpPr>
          <p:nvPr>
            <p:ph type="pic" idx="12"/>
          </p:nvPr>
        </p:nvSpPr>
        <p:spPr>
          <a:xfrm>
            <a:off x="4648200" y="1524001"/>
            <a:ext cx="3886200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idx="13"/>
          </p:nvPr>
        </p:nvSpPr>
        <p:spPr>
          <a:xfrm>
            <a:off x="609600" y="1524000"/>
            <a:ext cx="3886200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rgbClr val="B5191A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Headline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AD0000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2691824"/>
            <a:ext cx="8077200" cy="584776"/>
          </a:xfrm>
          <a:prstGeom prst="rect">
            <a:avLst/>
          </a:prstGeom>
        </p:spPr>
        <p:txBody>
          <a:bodyPr vert="horz" anchor="b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Helvetica Neue Bold Condensed"/>
                <a:cs typeface="Helvetica Neue Bold Condensed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 rot="10800000">
            <a:off x="2628900" y="3429002"/>
            <a:ext cx="3886200" cy="1588"/>
          </a:xfrm>
          <a:prstGeom prst="line">
            <a:avLst/>
          </a:prstGeom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3962400" cy="457200"/>
          </a:xfrm>
          <a:prstGeom prst="rect">
            <a:avLst/>
          </a:prstGeom>
        </p:spPr>
        <p:txBody>
          <a:bodyPr anchor="b"/>
          <a:lstStyle>
            <a:lvl1pPr algn="l">
              <a:defRPr sz="1600" b="1" i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add Heading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0" y="1524001"/>
            <a:ext cx="3962400" cy="4419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Helvetica Neue"/>
                <a:cs typeface="Helvetica Neu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rot="10800000">
            <a:off x="609600" y="1446213"/>
            <a:ext cx="3886200" cy="1588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Picture Placeholder 2"/>
          <p:cNvSpPr>
            <a:spLocks noGrp="1"/>
          </p:cNvSpPr>
          <p:nvPr>
            <p:ph type="pic" idx="12"/>
          </p:nvPr>
        </p:nvSpPr>
        <p:spPr>
          <a:xfrm>
            <a:off x="4648200" y="1447801"/>
            <a:ext cx="3886200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362200" y="152401"/>
            <a:ext cx="6172200" cy="8381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200" b="0" i="0">
                <a:solidFill>
                  <a:srgbClr val="FFFFFF"/>
                </a:solidFill>
                <a:latin typeface="HelveticaNeueLT Std Med Cn"/>
                <a:cs typeface="HelveticaNeueLT Std Med C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Presentation Title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d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df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d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4.pd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image" Target="../media/image1.pdf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df"/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4000">
              <a:srgbClr val="AD0000"/>
            </a:gs>
            <a:gs pos="100000">
              <a:srgbClr val="5F000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2362200" y="4876801"/>
            <a:ext cx="4419600" cy="158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uofl ligature whit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615691" y="1524000"/>
            <a:ext cx="1912618" cy="11591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4000">
              <a:schemeClr val="bg1"/>
            </a:gs>
            <a:gs pos="100000">
              <a:srgbClr val="B2B2B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rot="10800000">
            <a:off x="609600" y="6246811"/>
            <a:ext cx="7924800" cy="158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381000" y="0"/>
            <a:ext cx="1066800" cy="914400"/>
          </a:xfrm>
          <a:prstGeom prst="rect">
            <a:avLst/>
          </a:prstGeom>
          <a:solidFill>
            <a:srgbClr val="AD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uofl ligature whit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609599" y="381001"/>
            <a:ext cx="649224" cy="393471"/>
          </a:xfrm>
          <a:prstGeom prst="rect">
            <a:avLst/>
          </a:prstGeom>
        </p:spPr>
      </p:pic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6553200" y="6340475"/>
            <a:ext cx="2057400" cy="365125"/>
          </a:xfrm>
          <a:prstGeom prst="rect">
            <a:avLst/>
          </a:prstGeom>
        </p:spPr>
        <p:txBody>
          <a:bodyPr anchor="t"/>
          <a:lstStyle>
            <a:lvl1pPr algn="ctr">
              <a:defRPr sz="2000" b="0" i="0">
                <a:solidFill>
                  <a:schemeClr val="bg1"/>
                </a:solidFill>
                <a:latin typeface="HelveticaNeueLT Std Thin Italic"/>
                <a:cs typeface="HelveticaNeueLT Std Thin Italic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000" cap="none" spc="200" normalizeH="0" baseline="0" noProof="0">
                <a:ln>
                  <a:noFill/>
                </a:ln>
                <a:solidFill>
                  <a:srgbClr val="AD0000"/>
                </a:solidFill>
                <a:effectLst/>
                <a:uLnTx/>
                <a:uFillTx/>
                <a:latin typeface="HelveticaNeueLT Std"/>
                <a:ea typeface="+mn-ea"/>
                <a:cs typeface="HelveticaNeueLT Std"/>
              </a:rPr>
              <a:t>LOUISVILLE.EDU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81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4000">
              <a:srgbClr val="3E3E3E"/>
            </a:gs>
            <a:gs pos="100000">
              <a:srgbClr val="00000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rot="10800000">
            <a:off x="609600" y="6246811"/>
            <a:ext cx="7924800" cy="1589"/>
          </a:xfrm>
          <a:prstGeom prst="line">
            <a:avLst/>
          </a:prstGeom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381000" y="0"/>
            <a:ext cx="10668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uofl ligature red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609600" y="381001"/>
            <a:ext cx="660400" cy="393700"/>
          </a:xfrm>
          <a:prstGeom prst="rect">
            <a:avLst/>
          </a:prstGeom>
        </p:spPr>
      </p:pic>
      <p:sp>
        <p:nvSpPr>
          <p:cNvPr id="6" name="Date Placeholder 3"/>
          <p:cNvSpPr txBox="1">
            <a:spLocks/>
          </p:cNvSpPr>
          <p:nvPr userDrawn="1"/>
        </p:nvSpPr>
        <p:spPr>
          <a:xfrm>
            <a:off x="6477000" y="6340475"/>
            <a:ext cx="2133600" cy="365125"/>
          </a:xfrm>
          <a:prstGeom prst="rect">
            <a:avLst/>
          </a:prstGeom>
        </p:spPr>
        <p:txBody>
          <a:bodyPr anchor="t"/>
          <a:lstStyle>
            <a:lvl1pPr algn="ctr">
              <a:defRPr sz="2000" b="0" i="0">
                <a:solidFill>
                  <a:schemeClr val="bg1"/>
                </a:solidFill>
                <a:latin typeface="HelveticaNeueLT Std Thin Italic"/>
                <a:cs typeface="HelveticaNeueLT Std Thin Italic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000" cap="none" spc="20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NeueLT Std"/>
                <a:ea typeface="+mn-ea"/>
                <a:cs typeface="HelveticaNeueLT Std"/>
              </a:rPr>
              <a:t>LOUISVILLE.EDU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82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6858000" y="6248400"/>
            <a:ext cx="2286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43200" y="3581400"/>
            <a:ext cx="6400800" cy="1371600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2819400"/>
            <a:ext cx="3429000" cy="1066800"/>
          </a:xfrm>
          <a:prstGeom prst="rect">
            <a:avLst/>
          </a:prstGeom>
          <a:solidFill>
            <a:srgbClr val="AD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UL_LOGOwordmarkonRed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57200" y="3075941"/>
            <a:ext cx="2396314" cy="54508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6858000" y="6248400"/>
            <a:ext cx="22860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304800"/>
            <a:ext cx="6705600" cy="1066800"/>
          </a:xfrm>
          <a:prstGeom prst="rect">
            <a:avLst/>
          </a:prstGeom>
          <a:solidFill>
            <a:srgbClr val="AD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514600" y="1828800"/>
            <a:ext cx="6629400" cy="3962400"/>
          </a:xfrm>
          <a:prstGeom prst="rect">
            <a:avLst/>
          </a:prstGeom>
          <a:solidFill>
            <a:srgbClr val="000000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uofl ligature whit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8"/>
              <a:stretch>
                <a:fillRect/>
              </a:stretch>
            </p:blipFill>
          </mc:Choice>
          <mc:Fallback>
            <p:blipFill>
              <a:blip r:embed="rId19"/>
              <a:stretch>
                <a:fillRect/>
              </a:stretch>
            </p:blipFill>
          </mc:Fallback>
        </mc:AlternateContent>
        <p:spPr>
          <a:xfrm>
            <a:off x="533402" y="621797"/>
            <a:ext cx="859985" cy="521203"/>
          </a:xfrm>
          <a:prstGeom prst="rect">
            <a:avLst/>
          </a:prstGeom>
        </p:spPr>
      </p:pic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6858000" y="6264275"/>
            <a:ext cx="1752600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algn="ctr">
              <a:defRPr sz="2000" b="0" i="0">
                <a:solidFill>
                  <a:schemeClr val="bg1"/>
                </a:solidFill>
                <a:latin typeface="HelveticaNeueLT Std Thin Italic"/>
                <a:cs typeface="HelveticaNeueLT Std Thin Italic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900" cap="none" spc="200" normalizeH="0" baseline="0" noProof="0">
                <a:ln>
                  <a:noFill/>
                </a:ln>
                <a:solidFill>
                  <a:srgbClr val="AD0000"/>
                </a:solidFill>
                <a:effectLst/>
                <a:uLnTx/>
                <a:uFillTx/>
                <a:latin typeface="HelveticaNeueLT Std"/>
                <a:ea typeface="+mn-ea"/>
                <a:cs typeface="HelveticaNeueLT Std"/>
              </a:rPr>
              <a:t>LOUISVILLE.EDU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8" r:id="rId3"/>
    <p:sldLayoutId id="2147483667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4000">
              <a:schemeClr val="bg1"/>
            </a:gs>
            <a:gs pos="100000">
              <a:srgbClr val="B2B2B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rot="10800000">
            <a:off x="609600" y="6246811"/>
            <a:ext cx="7924800" cy="1589"/>
          </a:xfrm>
          <a:prstGeom prst="line">
            <a:avLst/>
          </a:prstGeom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381000" y="0"/>
            <a:ext cx="1066800" cy="914400"/>
          </a:xfrm>
          <a:prstGeom prst="rect">
            <a:avLst/>
          </a:prstGeom>
          <a:solidFill>
            <a:srgbClr val="AD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uofl ligature whit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8"/>
              <a:stretch>
                <a:fillRect/>
              </a:stretch>
            </p:blipFill>
          </mc:Choice>
          <mc:Fallback>
            <p:blipFill>
              <a:blip r:embed="rId9"/>
              <a:stretch>
                <a:fillRect/>
              </a:stretch>
            </p:blipFill>
          </mc:Fallback>
        </mc:AlternateContent>
        <p:spPr>
          <a:xfrm>
            <a:off x="609599" y="381001"/>
            <a:ext cx="649224" cy="393471"/>
          </a:xfrm>
          <a:prstGeom prst="rect">
            <a:avLst/>
          </a:prstGeom>
        </p:spPr>
      </p:pic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6553200" y="6340475"/>
            <a:ext cx="2057400" cy="365125"/>
          </a:xfrm>
          <a:prstGeom prst="rect">
            <a:avLst/>
          </a:prstGeom>
        </p:spPr>
        <p:txBody>
          <a:bodyPr anchor="t"/>
          <a:lstStyle>
            <a:lvl1pPr algn="ctr">
              <a:defRPr sz="2000" b="0" i="0">
                <a:solidFill>
                  <a:schemeClr val="bg1"/>
                </a:solidFill>
                <a:latin typeface="HelveticaNeueLT Std Thin Italic"/>
                <a:cs typeface="HelveticaNeueLT Std Thin Italic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000" cap="none" spc="200" normalizeH="0" baseline="0" noProof="0">
                <a:ln>
                  <a:noFill/>
                </a:ln>
                <a:solidFill>
                  <a:srgbClr val="AD0000"/>
                </a:solidFill>
                <a:effectLst/>
                <a:uLnTx/>
                <a:uFillTx/>
                <a:latin typeface="HelveticaNeueLT Std"/>
                <a:ea typeface="+mn-ea"/>
                <a:cs typeface="HelveticaNeueLT Std"/>
              </a:rPr>
              <a:t>LOUISVILLE.EDU</a:t>
            </a:r>
          </a:p>
        </p:txBody>
      </p:sp>
    </p:spTree>
    <p:extLst>
      <p:ext uri="{BB962C8B-B14F-4D97-AF65-F5344CB8AC3E}">
        <p14:creationId xmlns:p14="http://schemas.microsoft.com/office/powerpoint/2010/main" val="1746362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AC8203-25DD-4EB6-BFB6-A4F1BA6943F9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85800" y="3900985"/>
            <a:ext cx="7772400" cy="769441"/>
          </a:xfrm>
        </p:spPr>
        <p:txBody>
          <a:bodyPr/>
          <a:lstStyle/>
          <a:p>
            <a:r>
              <a:rPr lang="en-US" sz="4400" b="1" dirty="0"/>
              <a:t>A Simple </a:t>
            </a:r>
            <a:r>
              <a:rPr lang="en-US" sz="4400" b="1" dirty="0" err="1"/>
              <a:t>WiFi</a:t>
            </a:r>
            <a:r>
              <a:rPr lang="en-US" sz="4400" b="1" dirty="0"/>
              <a:t> 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BD551-ACDF-41F9-95B3-DC066CFB2D8D}"/>
              </a:ext>
            </a:extLst>
          </p:cNvPr>
          <p:cNvSpPr>
            <a:spLocks noGrp="1"/>
          </p:cNvSpPr>
          <p:nvPr>
            <p:ph type="body" sz="half" idx="12"/>
          </p:nvPr>
        </p:nvSpPr>
        <p:spPr>
          <a:xfrm>
            <a:off x="2362200" y="4882616"/>
            <a:ext cx="4419600" cy="904863"/>
          </a:xfrm>
        </p:spPr>
        <p:txBody>
          <a:bodyPr/>
          <a:lstStyle/>
          <a:p>
            <a:r>
              <a:rPr lang="en-US" sz="2400" dirty="0"/>
              <a:t>Midterm Presentation</a:t>
            </a:r>
          </a:p>
          <a:p>
            <a:r>
              <a:rPr lang="en-US" sz="2400" dirty="0"/>
              <a:t>Nathan Schimpf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5E5C28-5E9B-402C-B55E-55F17FA06E7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595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QAM Single Carrier</a:t>
            </a:r>
          </a:p>
          <a:p>
            <a:endParaRPr lang="en-US" sz="1600" dirty="0"/>
          </a:p>
          <a:p>
            <a:r>
              <a:rPr lang="en-US" sz="1600" dirty="0"/>
              <a:t>Random Bitstream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E60B9-B6CD-4119-9BD8-3D07976F6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224" y="1676400"/>
            <a:ext cx="5304151" cy="28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96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QAM Single Carrier</a:t>
            </a:r>
          </a:p>
          <a:p>
            <a:endParaRPr lang="en-US" sz="1600" dirty="0"/>
          </a:p>
          <a:p>
            <a:r>
              <a:rPr lang="en-US" sz="1600" dirty="0"/>
              <a:t>Random Bitstream</a:t>
            </a:r>
          </a:p>
          <a:p>
            <a:endParaRPr lang="en-US" sz="1600" dirty="0"/>
          </a:p>
          <a:p>
            <a:r>
              <a:rPr lang="en-US" sz="1600" dirty="0"/>
              <a:t>QAM Bit Grouping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BToUint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1FF7A-5B2F-4988-8077-E020D190A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661" y="1447800"/>
            <a:ext cx="4077483" cy="2573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95B5DC-C5E2-4567-B3A9-5E1099F2A6DA}"/>
              </a:ext>
            </a:extLst>
          </p:cNvPr>
          <p:cNvSpPr txBox="1"/>
          <p:nvPr/>
        </p:nvSpPr>
        <p:spPr>
          <a:xfrm>
            <a:off x="2667000" y="4402073"/>
            <a:ext cx="4876800" cy="1107996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Build binary array of each QAM weight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Convert to unsigned Int and scale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7CA411-3BE7-4AC3-B1C7-ABD3498C4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399" y="2455927"/>
            <a:ext cx="2624801" cy="178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86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QAM Single Carrier</a:t>
            </a:r>
          </a:p>
          <a:p>
            <a:endParaRPr lang="en-US" sz="1600" dirty="0"/>
          </a:p>
          <a:p>
            <a:r>
              <a:rPr lang="en-US" sz="1600" dirty="0"/>
              <a:t>Random Bitstream</a:t>
            </a:r>
          </a:p>
          <a:p>
            <a:endParaRPr lang="en-US" sz="1600" dirty="0"/>
          </a:p>
          <a:p>
            <a:r>
              <a:rPr lang="en-US" sz="1600" dirty="0"/>
              <a:t>QAM Bit Grouping</a:t>
            </a:r>
          </a:p>
          <a:p>
            <a:r>
              <a:rPr lang="en-US" sz="1600" dirty="0"/>
              <a:t>	</a:t>
            </a:r>
            <a:r>
              <a:rPr lang="en-US" sz="1600" dirty="0" err="1"/>
              <a:t>BToUint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QAM Symbol to Waveform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58A64-C768-4EE4-91CF-74E0CA1F1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1493707"/>
            <a:ext cx="5610225" cy="21503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BE6854-0C0B-486B-BBF5-25A603099C51}"/>
              </a:ext>
            </a:extLst>
          </p:cNvPr>
          <p:cNvSpPr txBox="1"/>
          <p:nvPr/>
        </p:nvSpPr>
        <p:spPr>
          <a:xfrm>
            <a:off x="2643186" y="3630560"/>
            <a:ext cx="4138615" cy="769441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Over</a:t>
            </a: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-sample QAM values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Generate pulse waveform</a:t>
            </a:r>
          </a:p>
        </p:txBody>
      </p:sp>
    </p:spTree>
    <p:extLst>
      <p:ext uri="{BB962C8B-B14F-4D97-AF65-F5344CB8AC3E}">
        <p14:creationId xmlns:p14="http://schemas.microsoft.com/office/powerpoint/2010/main" val="4177664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OFDM Tx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CA6DF-8B86-497E-9A2A-749032E3F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676400"/>
            <a:ext cx="6172200" cy="2574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AA5873-88E1-43E4-B124-83DB96331BE0}"/>
              </a:ext>
            </a:extLst>
          </p:cNvPr>
          <p:cNvSpPr txBox="1"/>
          <p:nvPr/>
        </p:nvSpPr>
        <p:spPr>
          <a:xfrm>
            <a:off x="2514600" y="3630560"/>
            <a:ext cx="5715000" cy="2123658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Top-Level OFDM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Insert Pilots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Insert Center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IFFT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Waveform Scaling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19683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OFDM Tx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Pilot Insertion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D989B-96BA-4C98-910B-B690E745F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752600"/>
            <a:ext cx="6557962" cy="2621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FC8987-7F33-40EA-8444-BC85A4206891}"/>
              </a:ext>
            </a:extLst>
          </p:cNvPr>
          <p:cNvSpPr txBox="1"/>
          <p:nvPr/>
        </p:nvSpPr>
        <p:spPr>
          <a:xfrm>
            <a:off x="2514600" y="4214803"/>
            <a:ext cx="4876800" cy="1785104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Insert Pilots (0) at -21,-7,7,21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Insert for each symbol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Insert based on samples per symbol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D0000"/>
                </a:solidFill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Sample Halving</a:t>
            </a:r>
          </a:p>
        </p:txBody>
      </p:sp>
    </p:spTree>
    <p:extLst>
      <p:ext uri="{BB962C8B-B14F-4D97-AF65-F5344CB8AC3E}">
        <p14:creationId xmlns:p14="http://schemas.microsoft.com/office/powerpoint/2010/main" val="1965666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OFDM Tx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Pilot Insertion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Center Insertion and IFFT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CC6AC-7EAB-439A-9E36-CB2EDE585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336" y="1752600"/>
            <a:ext cx="6438900" cy="2867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7288CA-A47C-40F7-8927-DF15D6B47131}"/>
              </a:ext>
            </a:extLst>
          </p:cNvPr>
          <p:cNvSpPr txBox="1"/>
          <p:nvPr/>
        </p:nvSpPr>
        <p:spPr>
          <a:xfrm>
            <a:off x="3405086" y="4627173"/>
            <a:ext cx="4343400" cy="1446550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Insert Center (0), width 12 at 0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Insert per Symbol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Mat</a:t>
            </a:r>
            <a:r>
              <a:rPr lang="en-US" sz="2200" dirty="0" err="1">
                <a:latin typeface="Helvetica Neue Bold Condensed"/>
                <a:ea typeface="+mj-ea"/>
                <a:cs typeface="Helvetica Neue Bold Condensed"/>
              </a:rPr>
              <a:t>ch</a:t>
            </a: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 to Samples/Symbol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Perform IFFT per </a:t>
            </a: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Symbol</a:t>
            </a:r>
          </a:p>
        </p:txBody>
      </p:sp>
    </p:spTree>
    <p:extLst>
      <p:ext uri="{BB962C8B-B14F-4D97-AF65-F5344CB8AC3E}">
        <p14:creationId xmlns:p14="http://schemas.microsoft.com/office/powerpoint/2010/main" val="649001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OFDM Rx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4D43B-049B-4BF4-80CA-18508DB27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99" y="1877960"/>
            <a:ext cx="6172201" cy="20282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7AC3F5-6506-4E6C-A7BD-35D8592E63B0}"/>
              </a:ext>
            </a:extLst>
          </p:cNvPr>
          <p:cNvSpPr txBox="1"/>
          <p:nvPr/>
        </p:nvSpPr>
        <p:spPr>
          <a:xfrm>
            <a:off x="2362198" y="3886200"/>
            <a:ext cx="4572000" cy="1446550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FFT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Decimate Waveform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Outputs support Constellation and further Processing</a:t>
            </a:r>
          </a:p>
        </p:txBody>
      </p:sp>
    </p:spTree>
    <p:extLst>
      <p:ext uri="{BB962C8B-B14F-4D97-AF65-F5344CB8AC3E}">
        <p14:creationId xmlns:p14="http://schemas.microsoft.com/office/powerpoint/2010/main" val="2841274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OFDM Rx</a:t>
            </a:r>
          </a:p>
          <a:p>
            <a:endParaRPr lang="en-US" sz="1600" dirty="0"/>
          </a:p>
          <a:p>
            <a:r>
              <a:rPr lang="en-US" sz="1600" dirty="0" err="1"/>
              <a:t>Downsample</a:t>
            </a:r>
            <a:r>
              <a:rPr lang="en-US" sz="1600" dirty="0"/>
              <a:t> FFT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72748-38AC-4EED-A0B7-BE5348166738}"/>
              </a:ext>
            </a:extLst>
          </p:cNvPr>
          <p:cNvSpPr txBox="1"/>
          <p:nvPr/>
        </p:nvSpPr>
        <p:spPr>
          <a:xfrm>
            <a:off x="2411446" y="3928646"/>
            <a:ext cx="5741954" cy="769441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Reduce Samples / QAM Symbol to 2 and 1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D0000"/>
                </a:solidFill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2SPS: Debugging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66695-D855-45C5-AAC5-9C0FF37E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523" y="1600200"/>
            <a:ext cx="6019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00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QAM </a:t>
            </a:r>
            <a:r>
              <a:rPr lang="en-US" sz="1600" dirty="0" err="1"/>
              <a:t>Demod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D38DE-5533-4721-9693-C62421E11234}"/>
              </a:ext>
            </a:extLst>
          </p:cNvPr>
          <p:cNvSpPr txBox="1"/>
          <p:nvPr/>
        </p:nvSpPr>
        <p:spPr>
          <a:xfrm>
            <a:off x="2519464" y="4394221"/>
            <a:ext cx="4965970" cy="1107996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Overall Conversion to </a:t>
            </a:r>
            <a:r>
              <a:rPr lang="en-US" sz="2200" dirty="0" err="1">
                <a:latin typeface="Helvetica Neue Bold Condensed"/>
                <a:ea typeface="+mj-ea"/>
                <a:cs typeface="Helvetica Neue Bold Condensed"/>
              </a:rPr>
              <a:t>BitStream</a:t>
            </a:r>
            <a:endParaRPr lang="en-US" sz="2200" dirty="0">
              <a:latin typeface="Helvetica Neue Bold Condensed"/>
              <a:ea typeface="+mj-ea"/>
              <a:cs typeface="Helvetica Neue Bold Condensed"/>
            </a:endParaRP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QAM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Demod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200">
                <a:latin typeface="Helvetica Neue Bold Condensed"/>
                <a:ea typeface="+mj-ea"/>
                <a:cs typeface="Helvetica Neue Bold Condensed"/>
              </a:rPr>
              <a:t>Pulse Filtering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6E8572-402B-4BD2-8399-B77CA9A6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649" y="1537296"/>
            <a:ext cx="71247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01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QAM </a:t>
            </a:r>
            <a:r>
              <a:rPr lang="en-US" sz="1600" dirty="0" err="1"/>
              <a:t>Demod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55A537-AB0F-4802-AB4F-B8467AD1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604963"/>
            <a:ext cx="4648200" cy="2450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D38DE-5533-4721-9693-C62421E11234}"/>
              </a:ext>
            </a:extLst>
          </p:cNvPr>
          <p:cNvSpPr txBox="1"/>
          <p:nvPr/>
        </p:nvSpPr>
        <p:spPr>
          <a:xfrm>
            <a:off x="2519464" y="4055667"/>
            <a:ext cx="4965970" cy="1446550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Overall Conversion to </a:t>
            </a:r>
            <a:r>
              <a:rPr lang="en-US" sz="2200" dirty="0" err="1">
                <a:latin typeface="Helvetica Neue Bold Condensed"/>
                <a:ea typeface="+mj-ea"/>
                <a:cs typeface="Helvetica Neue Bold Condensed"/>
              </a:rPr>
              <a:t>BitStream</a:t>
            </a:r>
            <a:endParaRPr lang="en-US" sz="2200" dirty="0">
              <a:latin typeface="Helvetica Neue Bold Condensed"/>
              <a:ea typeface="+mj-ea"/>
              <a:cs typeface="Helvetica Neue Bold Condensed"/>
            </a:endParaRP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Extract Pilot and Data Subcarriers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Round to Integer Values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Convert QAM Symbols to Bits</a:t>
            </a:r>
          </a:p>
        </p:txBody>
      </p:sp>
    </p:spTree>
    <p:extLst>
      <p:ext uri="{BB962C8B-B14F-4D97-AF65-F5344CB8AC3E}">
        <p14:creationId xmlns:p14="http://schemas.microsoft.com/office/powerpoint/2010/main" val="1114844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5B99A-D01E-461A-A129-2E2BE3BCF0D1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345635" y="457200"/>
            <a:ext cx="6172200" cy="761999"/>
          </a:xfrm>
        </p:spPr>
        <p:txBody>
          <a:bodyPr>
            <a:normAutofit/>
          </a:bodyPr>
          <a:lstStyle/>
          <a:p>
            <a:r>
              <a:rPr lang="en-US" sz="3600" b="1" dirty="0"/>
              <a:t>Overview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69EC12-A612-41CC-B8E7-C4D8084EA6B0}"/>
              </a:ext>
            </a:extLst>
          </p:cNvPr>
          <p:cNvSpPr/>
          <p:nvPr/>
        </p:nvSpPr>
        <p:spPr>
          <a:xfrm>
            <a:off x="603422" y="1454144"/>
            <a:ext cx="793097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Physical-layer implementation of </a:t>
            </a:r>
            <a:r>
              <a:rPr lang="en-US" dirty="0" err="1"/>
              <a:t>Wifi</a:t>
            </a:r>
            <a:r>
              <a:rPr lang="en-US" dirty="0"/>
              <a:t> components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Main focus on the Modulation-Coding Scheme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Comparable to RF Communications Toolbox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Target Implementation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Quadrature Amplitude Modulation: up to 256-QAM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Orthogonal Frequency-Division Multiplexing: 52 subcarrier (20 MHz)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Guard-time Implementation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Hierarchical Design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Degradation, Estimation and Recovery</a:t>
            </a:r>
          </a:p>
        </p:txBody>
      </p:sp>
    </p:spTree>
    <p:extLst>
      <p:ext uri="{BB962C8B-B14F-4D97-AF65-F5344CB8AC3E}">
        <p14:creationId xmlns:p14="http://schemas.microsoft.com/office/powerpoint/2010/main" val="2551813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QAM </a:t>
            </a:r>
            <a:r>
              <a:rPr lang="en-US" sz="1600" dirty="0" err="1"/>
              <a:t>Demod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QAM Components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2E384-99F9-4DBB-9C64-CC8C0C47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1817451"/>
            <a:ext cx="6086475" cy="1611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4CEB81-863B-4F04-B1EC-FA9F45BAE2BC}"/>
              </a:ext>
            </a:extLst>
          </p:cNvPr>
          <p:cNvSpPr txBox="1"/>
          <p:nvPr/>
        </p:nvSpPr>
        <p:spPr>
          <a:xfrm>
            <a:off x="2362200" y="3413930"/>
            <a:ext cx="4953000" cy="769441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Removes Center Frequency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200" dirty="0">
                <a:solidFill>
                  <a:srgbClr val="AD0000"/>
                </a:solidFill>
                <a:latin typeface="Helvetica Neue Bold Condensed"/>
                <a:ea typeface="+mj-ea"/>
                <a:cs typeface="Helvetica Neue Bold Condensed"/>
              </a:rPr>
              <a:t>Separates Pilot and Data Subcarriers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47734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QAM </a:t>
            </a:r>
            <a:r>
              <a:rPr lang="en-US" sz="1600" dirty="0" err="1"/>
              <a:t>Demod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QAM Components</a:t>
            </a:r>
          </a:p>
          <a:p>
            <a:endParaRPr lang="en-US" sz="1600" dirty="0"/>
          </a:p>
          <a:p>
            <a:r>
              <a:rPr lang="en-US" sz="1600" dirty="0"/>
              <a:t>Double to Integer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342F9-50A2-48CD-AB94-3378E2321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866900"/>
            <a:ext cx="31718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22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QAM </a:t>
            </a:r>
            <a:r>
              <a:rPr lang="en-US" sz="1600" dirty="0" err="1"/>
              <a:t>Demod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QAM Components</a:t>
            </a:r>
          </a:p>
          <a:p>
            <a:endParaRPr lang="en-US" sz="1600" dirty="0"/>
          </a:p>
          <a:p>
            <a:r>
              <a:rPr lang="en-US" sz="1600" dirty="0"/>
              <a:t>Double to Integer</a:t>
            </a:r>
          </a:p>
          <a:p>
            <a:endParaRPr lang="en-US" sz="1600" dirty="0"/>
          </a:p>
          <a:p>
            <a:r>
              <a:rPr lang="en-US" sz="1600" dirty="0"/>
              <a:t>QAM Symbol to Bitstream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9E5F3-3D0B-4A0D-8656-B52BAE56C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676400"/>
            <a:ext cx="56102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51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5146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QAM </a:t>
            </a:r>
            <a:r>
              <a:rPr lang="en-US" sz="1600" dirty="0" err="1"/>
              <a:t>Demod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QAM Components</a:t>
            </a:r>
          </a:p>
          <a:p>
            <a:endParaRPr lang="en-US" sz="1600" dirty="0"/>
          </a:p>
          <a:p>
            <a:r>
              <a:rPr lang="en-US" sz="1600" dirty="0"/>
              <a:t>Double to Integer</a:t>
            </a:r>
          </a:p>
          <a:p>
            <a:endParaRPr lang="en-US" sz="1600" dirty="0"/>
          </a:p>
          <a:p>
            <a:r>
              <a:rPr lang="en-US" sz="1600" dirty="0"/>
              <a:t>QAM Symbol to Bitstream</a:t>
            </a:r>
          </a:p>
          <a:p>
            <a:r>
              <a:rPr lang="en-US" sz="1600" dirty="0"/>
              <a:t>	Signed to Unsigned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AB036-0F63-459A-A460-E756F267D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877960"/>
            <a:ext cx="6665676" cy="253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95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4384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QAM </a:t>
            </a:r>
            <a:r>
              <a:rPr lang="en-US" sz="1600" dirty="0" err="1"/>
              <a:t>Demod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QAM Components</a:t>
            </a:r>
          </a:p>
          <a:p>
            <a:endParaRPr lang="en-US" sz="1600" dirty="0"/>
          </a:p>
          <a:p>
            <a:r>
              <a:rPr lang="en-US" sz="1600" dirty="0"/>
              <a:t>Double to Integer</a:t>
            </a:r>
          </a:p>
          <a:p>
            <a:endParaRPr lang="en-US" sz="1600" dirty="0"/>
          </a:p>
          <a:p>
            <a:r>
              <a:rPr lang="en-US" sz="1600" dirty="0"/>
              <a:t>QAM Symbol to Bitstream</a:t>
            </a:r>
          </a:p>
          <a:p>
            <a:r>
              <a:rPr lang="en-US" sz="1600" dirty="0"/>
              <a:t>	Signed to Unsigned</a:t>
            </a:r>
          </a:p>
          <a:p>
            <a:r>
              <a:rPr lang="en-US" sz="1600" dirty="0"/>
              <a:t>	Unsigned to Binary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E6BAA-B427-4E16-BDD8-E642DB24A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95337"/>
            <a:ext cx="6288865" cy="255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5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Array Comparison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46E65-30BC-4438-AB19-E63B64B49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99" y="1981200"/>
            <a:ext cx="6172201" cy="186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0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A3E58-0454-4A64-8A27-A51A3C19AFA0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7CCA2A-130B-4EF1-8852-D795F6FC7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Target Implementation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Quadrature Amplitude Modulation: up to 256-QAM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Orthogonal Frequency-Division Multiplexing: 52 subcarrier (20 MHz)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Guard-time Implementation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/>
              <a:t>Hierarchical Design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Degradation, Estimation and Recovery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087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A2E2AE-6895-42F9-9AD1-5DF72ABD2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650713"/>
            <a:ext cx="3354023" cy="299561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87156-1310-4E69-B01D-9F89E9371B2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dirty="0"/>
              <a:t>Common Structures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Array &amp; Iterative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Worked?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QAM – “Digital”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OFDM – I/FFT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Hierarchical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What Didn’t Work?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OFDM TX: inserting Pilot and Center</a:t>
            </a:r>
            <a:br>
              <a:rPr lang="en-US" dirty="0"/>
            </a:br>
            <a:r>
              <a:rPr lang="en-US" dirty="0"/>
              <a:t> carriers </a:t>
            </a:r>
            <a:r>
              <a:rPr lang="en-US" b="1" dirty="0"/>
              <a:t>after </a:t>
            </a:r>
            <a:r>
              <a:rPr lang="en-US" dirty="0"/>
              <a:t>waveform generation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And this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A3E58-0454-4A64-8A27-A51A3C19AFA0}"/>
              </a:ext>
            </a:extLst>
          </p:cNvPr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064921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6466E5-15D5-45F2-ACEA-5080C7DF0A82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685800" y="4191000"/>
            <a:ext cx="7772400" cy="58477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8424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5B99A-D01E-461A-A129-2E2BE3BCF0D1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2345635" y="457200"/>
            <a:ext cx="6172200" cy="761999"/>
          </a:xfrm>
        </p:spPr>
        <p:txBody>
          <a:bodyPr>
            <a:normAutofit/>
          </a:bodyPr>
          <a:lstStyle/>
          <a:p>
            <a:r>
              <a:rPr lang="en-US" sz="3600" b="1"/>
              <a:t>Technical Background</a:t>
            </a:r>
            <a:endParaRPr lang="en-US" sz="36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4CBB51-4CE7-4192-833E-A3E910680E12}"/>
              </a:ext>
            </a:extLst>
          </p:cNvPr>
          <p:cNvSpPr/>
          <p:nvPr/>
        </p:nvSpPr>
        <p:spPr>
          <a:xfrm>
            <a:off x="809148" y="1487096"/>
            <a:ext cx="30729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Quadrature-Amplitude Modulation (QAM)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2" descr="Image result for ofdm v fdm">
            <a:extLst>
              <a:ext uri="{FF2B5EF4-FFF2-40B4-BE49-F238E27FC236}">
                <a16:creationId xmlns:a16="http://schemas.microsoft.com/office/drawing/2014/main" id="{7D4E4F4E-3F75-4ED2-8A33-8BF0F0A4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755" y="2364259"/>
            <a:ext cx="3450238" cy="24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0C62AE-0E87-4FC6-AC2C-FF845A822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402" b="28995"/>
          <a:stretch/>
        </p:blipFill>
        <p:spPr>
          <a:xfrm>
            <a:off x="805905" y="2060564"/>
            <a:ext cx="2219325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12DCDF-445C-4F6E-A2AB-477D571506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42" b="19553"/>
          <a:stretch/>
        </p:blipFill>
        <p:spPr>
          <a:xfrm>
            <a:off x="809148" y="3037190"/>
            <a:ext cx="2219325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61B4F9-6C85-4FAB-9EC8-BAA3E28537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857" r="851" b="35714"/>
          <a:stretch/>
        </p:blipFill>
        <p:spPr>
          <a:xfrm>
            <a:off x="809148" y="2705208"/>
            <a:ext cx="2219325" cy="342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1EFF93-E9EB-438A-8E9F-16B3E474FF74}"/>
              </a:ext>
            </a:extLst>
          </p:cNvPr>
          <p:cNvSpPr txBox="1"/>
          <p:nvPr/>
        </p:nvSpPr>
        <p:spPr>
          <a:xfrm>
            <a:off x="4744955" y="1717928"/>
            <a:ext cx="3374038" cy="646331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R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Orthogonal Frequency-Division Multiplexing (OFDM)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388175-6B86-4D16-ADCA-8C72E8FD4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12" y="4273529"/>
            <a:ext cx="4123743" cy="18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45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3400" y="1447800"/>
            <a:ext cx="8001000" cy="4419601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C3A772E-406F-4B2F-BE12-1C35DB2EF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969898"/>
              </p:ext>
            </p:extLst>
          </p:nvPr>
        </p:nvGraphicFramePr>
        <p:xfrm>
          <a:off x="685801" y="1595653"/>
          <a:ext cx="7772398" cy="4123893"/>
        </p:xfrm>
        <a:graphic>
          <a:graphicData uri="http://schemas.openxmlformats.org/drawingml/2006/table">
            <a:tbl>
              <a:tblPr firstRow="1" firstCol="1" bandRow="1"/>
              <a:tblGrid>
                <a:gridCol w="873598">
                  <a:extLst>
                    <a:ext uri="{9D8B030D-6E8A-4147-A177-3AD203B41FA5}">
                      <a16:colId xmlns:a16="http://schemas.microsoft.com/office/drawing/2014/main" val="1691341380"/>
                    </a:ext>
                  </a:extLst>
                </a:gridCol>
                <a:gridCol w="1147300">
                  <a:extLst>
                    <a:ext uri="{9D8B030D-6E8A-4147-A177-3AD203B41FA5}">
                      <a16:colId xmlns:a16="http://schemas.microsoft.com/office/drawing/2014/main" val="3071273348"/>
                    </a:ext>
                  </a:extLst>
                </a:gridCol>
                <a:gridCol w="809859">
                  <a:extLst>
                    <a:ext uri="{9D8B030D-6E8A-4147-A177-3AD203B41FA5}">
                      <a16:colId xmlns:a16="http://schemas.microsoft.com/office/drawing/2014/main" val="1513060259"/>
                    </a:ext>
                  </a:extLst>
                </a:gridCol>
                <a:gridCol w="1282277">
                  <a:extLst>
                    <a:ext uri="{9D8B030D-6E8A-4147-A177-3AD203B41FA5}">
                      <a16:colId xmlns:a16="http://schemas.microsoft.com/office/drawing/2014/main" val="3469609738"/>
                    </a:ext>
                  </a:extLst>
                </a:gridCol>
                <a:gridCol w="1438250">
                  <a:extLst>
                    <a:ext uri="{9D8B030D-6E8A-4147-A177-3AD203B41FA5}">
                      <a16:colId xmlns:a16="http://schemas.microsoft.com/office/drawing/2014/main" val="3308903677"/>
                    </a:ext>
                  </a:extLst>
                </a:gridCol>
                <a:gridCol w="1110557">
                  <a:extLst>
                    <a:ext uri="{9D8B030D-6E8A-4147-A177-3AD203B41FA5}">
                      <a16:colId xmlns:a16="http://schemas.microsoft.com/office/drawing/2014/main" val="2272129340"/>
                    </a:ext>
                  </a:extLst>
                </a:gridCol>
                <a:gridCol w="1110557">
                  <a:extLst>
                    <a:ext uri="{9D8B030D-6E8A-4147-A177-3AD203B41FA5}">
                      <a16:colId xmlns:a16="http://schemas.microsoft.com/office/drawing/2014/main" val="2724211654"/>
                    </a:ext>
                  </a:extLst>
                </a:gridCol>
              </a:tblGrid>
              <a:tr h="611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Standard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Release Date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Band (GHz)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Bandwidth (MHz)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Channel Arch.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Modulation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Max. Data Rate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122464"/>
                  </a:ext>
                </a:extLst>
              </a:tr>
              <a:tr h="490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802.11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1997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DSSS/FHSS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 Mbps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379514"/>
                  </a:ext>
                </a:extLst>
              </a:tr>
              <a:tr h="5192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802.11b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1999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DSSS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CCK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 Mbps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178471"/>
                  </a:ext>
                </a:extLst>
              </a:tr>
              <a:tr h="490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802.11a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1999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OFDM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BPSK, QPSK, 16-QAM, 64-QAM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54 Mbps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13188"/>
                  </a:ext>
                </a:extLst>
              </a:tr>
              <a:tr h="5192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802.11g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DSSS/ OFDM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BPSK, QPSK, 16-QAM, </a:t>
                      </a:r>
                      <a:b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64-QAM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54 Mbps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339703"/>
                  </a:ext>
                </a:extLst>
              </a:tr>
              <a:tr h="4904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802.11n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2.4,5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20,40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OFDM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BPSK, QPSK, 16-QAM,</a:t>
                      </a:r>
                      <a:b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64-QAM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600 Mbps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6710028"/>
                  </a:ext>
                </a:extLst>
              </a:tr>
              <a:tr h="6119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802.11ac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20,40,80,160, 80+80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OFDM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BPSK, QPSK, 16-QAM,</a:t>
                      </a:r>
                      <a:b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64-QAM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, </a:t>
                      </a:r>
                      <a:b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256-QAM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6.93 Gbps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158075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84D277E4-433F-4CD7-BA47-79F9C59B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3600" b="1" i="0" kern="1200" dirty="0">
                <a:solidFill>
                  <a:srgbClr val="AD0000"/>
                </a:solidFill>
                <a:effectLst/>
                <a:latin typeface="HelveticaNeueLT Std Med Cn"/>
                <a:ea typeface="+mn-ea"/>
                <a:cs typeface="HelveticaNeueLT Std Med Cn"/>
              </a:rPr>
              <a:t>802.11 Standards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47445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VI</a:t>
            </a:r>
            <a:r>
              <a:rPr lang="en-US" sz="1600" baseline="0" dirty="0"/>
              <a:t> Hierarchy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C1EDB8-0F4F-429B-94AC-D6EEC9268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80" y="1600200"/>
            <a:ext cx="6693520" cy="27432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4847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Top VI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ECFFE-F2B4-4DA0-B841-6FE0E5E11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78" y="1877960"/>
            <a:ext cx="7687551" cy="382715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92F10DA-C04A-4BF8-951B-EB83BA54482F}"/>
              </a:ext>
            </a:extLst>
          </p:cNvPr>
          <p:cNvSpPr/>
          <p:nvPr/>
        </p:nvSpPr>
        <p:spPr>
          <a:xfrm>
            <a:off x="1515894" y="3276600"/>
            <a:ext cx="609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2ED8D7-B19B-43C2-A557-858B55B28545}"/>
              </a:ext>
            </a:extLst>
          </p:cNvPr>
          <p:cNvSpPr/>
          <p:nvPr/>
        </p:nvSpPr>
        <p:spPr>
          <a:xfrm>
            <a:off x="2384898" y="5131184"/>
            <a:ext cx="609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1B4817-FF21-409A-9B35-CCB5CAAF9882}"/>
              </a:ext>
            </a:extLst>
          </p:cNvPr>
          <p:cNvSpPr/>
          <p:nvPr/>
        </p:nvSpPr>
        <p:spPr>
          <a:xfrm>
            <a:off x="5844704" y="4876800"/>
            <a:ext cx="609600" cy="2543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6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Symbol to </a:t>
            </a:r>
            <a:r>
              <a:rPr lang="en-US" sz="1600" dirty="0" err="1"/>
              <a:t>DataLen</a:t>
            </a:r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812BC-C3C3-4468-B115-145855682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041" y="1877960"/>
            <a:ext cx="6600825" cy="22118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8B5183-B0B1-40A4-83CA-5C337AB0FE4A}"/>
              </a:ext>
            </a:extLst>
          </p:cNvPr>
          <p:cNvSpPr txBox="1"/>
          <p:nvPr/>
        </p:nvSpPr>
        <p:spPr>
          <a:xfrm>
            <a:off x="2858312" y="4089828"/>
            <a:ext cx="5895265" cy="1138773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/>
              <a:t>Determines number of bits for OFDM symbol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D0000"/>
                </a:solidFill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MT Modulate v. Homebrew</a:t>
            </a:r>
          </a:p>
        </p:txBody>
      </p:sp>
    </p:spTree>
    <p:extLst>
      <p:ext uri="{BB962C8B-B14F-4D97-AF65-F5344CB8AC3E}">
        <p14:creationId xmlns:p14="http://schemas.microsoft.com/office/powerpoint/2010/main" val="379029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QAM Single Carrier (MT Modulate)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9267B-1C4A-4187-A29A-F021423D6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877960"/>
            <a:ext cx="3839707" cy="3045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A002FC-33E1-42F3-99F2-5DDEFCC32497}"/>
              </a:ext>
            </a:extLst>
          </p:cNvPr>
          <p:cNvSpPr txBox="1"/>
          <p:nvPr/>
        </p:nvSpPr>
        <p:spPr>
          <a:xfrm>
            <a:off x="5448300" y="4419600"/>
            <a:ext cx="4506339" cy="2123658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Top-Level QAM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Generate Random Bits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Filter Coefficients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QAM Waveform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1028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57D22-920B-4904-8E72-8FC219CC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" y="1420760"/>
            <a:ext cx="2209800" cy="4419601"/>
          </a:xfrm>
        </p:spPr>
        <p:txBody>
          <a:bodyPr>
            <a:normAutofit/>
          </a:bodyPr>
          <a:lstStyle/>
          <a:p>
            <a:r>
              <a:rPr lang="en-US" sz="1600" dirty="0"/>
              <a:t>QAM Single Carrier (Homebrew)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68E34-532B-4A50-8C46-9F1C84FC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3C832-59A5-40DD-8B02-21B2B2AEA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579" y="1877960"/>
            <a:ext cx="4215075" cy="3248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F35010-0E5F-49EC-9A57-1A7879886DF9}"/>
              </a:ext>
            </a:extLst>
          </p:cNvPr>
          <p:cNvSpPr txBox="1"/>
          <p:nvPr/>
        </p:nvSpPr>
        <p:spPr>
          <a:xfrm>
            <a:off x="5448300" y="4419600"/>
            <a:ext cx="4506339" cy="2123658"/>
          </a:xfrm>
          <a:prstGeom prst="rect">
            <a:avLst/>
          </a:prstGeom>
        </p:spPr>
        <p:txBody>
          <a:bodyPr vert="horz" wrap="square" rtlCol="0" anchor="b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Helvetica Neue Bold Condensed"/>
                <a:ea typeface="+mj-ea"/>
                <a:cs typeface="Helvetica Neue Bold Condensed"/>
              </a:rPr>
              <a:t>Top-Level QAM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Generate Random Bits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QAM Symbols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200" dirty="0">
                <a:latin typeface="Helvetica Neue Bold Condensed"/>
                <a:ea typeface="+mj-ea"/>
                <a:cs typeface="Helvetica Neue Bold Condensed"/>
              </a:rPr>
              <a:t>QAM Waveform</a:t>
            </a:r>
          </a:p>
          <a:p>
            <a: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AD0000"/>
              </a:solidFill>
              <a:effectLst/>
              <a:uLnTx/>
              <a:uFillTx/>
              <a:latin typeface="Helvetica Neue Bold Condensed"/>
              <a:ea typeface="+mj-ea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57971116"/>
      </p:ext>
    </p:extLst>
  </p:cSld>
  <p:clrMapOvr>
    <a:masterClrMapping/>
  </p:clrMapOvr>
</p:sld>
</file>

<file path=ppt/theme/theme1.xml><?xml version="1.0" encoding="utf-8"?>
<a:theme xmlns:a="http://schemas.openxmlformats.org/drawingml/2006/main" name="Solid 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anchor="b">
        <a:normAutofit/>
      </a:bodyPr>
      <a:lstStyle>
        <a:defPPr marL="0" marR="0" indent="0" algn="ctr" defTabSz="4572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kern="1200" cap="none" spc="0" normalizeH="0" baseline="0" noProof="0" dirty="0" smtClean="0">
            <a:ln>
              <a:noFill/>
            </a:ln>
            <a:solidFill>
              <a:schemeClr val="bg1"/>
            </a:solidFill>
            <a:effectLst/>
            <a:uLnTx/>
            <a:uFillTx/>
            <a:latin typeface="Helvetica Neue Bold Condensed"/>
            <a:ea typeface="+mj-ea"/>
            <a:cs typeface="Helvetica Neue Bold Condensed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anchor="b"/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kern="1200" cap="none" spc="0" normalizeH="0" baseline="0" noProof="0" dirty="0" smtClean="0">
            <a:ln>
              <a:noFill/>
            </a:ln>
            <a:solidFill>
              <a:srgbClr val="AD0000"/>
            </a:solidFill>
            <a:effectLst/>
            <a:uLnTx/>
            <a:uFillTx/>
            <a:latin typeface="Helvetica Neue Bold Condensed"/>
            <a:ea typeface="+mj-ea"/>
            <a:cs typeface="Helvetica Neue Bold Condensed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Blac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Photo 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Photo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1_Whit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anchor="b"/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kern="1200" cap="none" spc="0" normalizeH="0" baseline="0" noProof="0" dirty="0" smtClean="0">
            <a:ln>
              <a:noFill/>
            </a:ln>
            <a:solidFill>
              <a:srgbClr val="AD0000"/>
            </a:solidFill>
            <a:effectLst/>
            <a:uLnTx/>
            <a:uFillTx/>
            <a:latin typeface="Helvetica Neue Bold Condensed"/>
            <a:ea typeface="+mj-ea"/>
            <a:cs typeface="Helvetica Neue Bold Condensed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87F9DD65EB364492FAA6182DF642A3" ma:contentTypeVersion="12" ma:contentTypeDescription="Create a new document." ma:contentTypeScope="" ma:versionID="c84da2549ea2c7b1ca59f9e0779a9abe">
  <xsd:schema xmlns:xsd="http://www.w3.org/2001/XMLSchema" xmlns:xs="http://www.w3.org/2001/XMLSchema" xmlns:p="http://schemas.microsoft.com/office/2006/metadata/properties" xmlns:ns3="e3bd4dd6-34f6-4344-bef2-f53dd609bd80" xmlns:ns4="87e3aeb9-ffd9-446e-b41b-397ff603952b" targetNamespace="http://schemas.microsoft.com/office/2006/metadata/properties" ma:root="true" ma:fieldsID="78a6bf161ed1dc3e4c341fc4f5aa7bed" ns3:_="" ns4:_="">
    <xsd:import namespace="e3bd4dd6-34f6-4344-bef2-f53dd609bd80"/>
    <xsd:import namespace="87e3aeb9-ffd9-446e-b41b-397ff603952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d4dd6-34f6-4344-bef2-f53dd609bd8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e3aeb9-ffd9-446e-b41b-397ff60395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72E948-483C-4F30-9512-4EE45CBEE9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d4dd6-34f6-4344-bef2-f53dd609bd80"/>
    <ds:schemaRef ds:uri="87e3aeb9-ffd9-446e-b41b-397ff60395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4E4AFD-BFB0-46B7-899D-EEF6F7CEC012}">
  <ds:schemaRefs>
    <ds:schemaRef ds:uri="http://purl.org/dc/dcmitype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87e3aeb9-ffd9-446e-b41b-397ff603952b"/>
    <ds:schemaRef ds:uri="e3bd4dd6-34f6-4344-bef2-f53dd609bd80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016A9F7-0849-4CFB-947A-C16DF9923F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UofL PowerPoint Template 4x3</Template>
  <TotalTime>3028</TotalTime>
  <Words>557</Words>
  <Application>Microsoft Office PowerPoint</Application>
  <PresentationFormat>On-screen Show (4:3)</PresentationFormat>
  <Paragraphs>224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Arial</vt:lpstr>
      <vt:lpstr>Calibri</vt:lpstr>
      <vt:lpstr>Courier New</vt:lpstr>
      <vt:lpstr>Helvetica Neue</vt:lpstr>
      <vt:lpstr>Helvetica Neue Bold Condensed</vt:lpstr>
      <vt:lpstr>HelveticaNeueLT Std</vt:lpstr>
      <vt:lpstr>HelveticaNeueLT Std Med Cn</vt:lpstr>
      <vt:lpstr>Times New Roman</vt:lpstr>
      <vt:lpstr>Solid Title</vt:lpstr>
      <vt:lpstr>White Theme</vt:lpstr>
      <vt:lpstr>Black Theme</vt:lpstr>
      <vt:lpstr>Photo Title</vt:lpstr>
      <vt:lpstr>Photo Theme</vt:lpstr>
      <vt:lpstr>1_White Theme</vt:lpstr>
      <vt:lpstr>PowerPoint Presentation</vt:lpstr>
      <vt:lpstr>PowerPoint Presentation</vt:lpstr>
      <vt:lpstr>PowerPoint Presentation</vt:lpstr>
      <vt:lpstr>802.11 Standards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PowerPoint Presentation</vt:lpstr>
      <vt:lpstr>PowerPoint Presentation</vt:lpstr>
      <vt:lpstr>PowerPoint Presentation</vt:lpstr>
    </vt:vector>
  </TitlesOfParts>
  <Company>University of Louisville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pedram</dc:creator>
  <cp:lastModifiedBy>Nathan Schimpf</cp:lastModifiedBy>
  <cp:revision>225</cp:revision>
  <cp:lastPrinted>2017-09-15T14:21:33Z</cp:lastPrinted>
  <dcterms:created xsi:type="dcterms:W3CDTF">2017-09-13T15:12:16Z</dcterms:created>
  <dcterms:modified xsi:type="dcterms:W3CDTF">2020-04-14T14:57:46Z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0x010100FA87F9DD65EB364492FAA6182DF642A3</vt:lpwstr>
  </property>
</Properties>
</file>